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8" r:id="rId4"/>
    <p:sldId id="282" r:id="rId5"/>
    <p:sldId id="283" r:id="rId6"/>
    <p:sldId id="285" r:id="rId7"/>
    <p:sldId id="286" r:id="rId8"/>
    <p:sldId id="287" r:id="rId9"/>
    <p:sldId id="288" r:id="rId10"/>
    <p:sldId id="289" r:id="rId11"/>
    <p:sldId id="284" r:id="rId12"/>
    <p:sldId id="291" r:id="rId13"/>
    <p:sldId id="290" r:id="rId14"/>
    <p:sldId id="292" r:id="rId15"/>
    <p:sldId id="293" r:id="rId16"/>
    <p:sldId id="294" r:id="rId17"/>
    <p:sldId id="296" r:id="rId19"/>
    <p:sldId id="295" r:id="rId20"/>
    <p:sldId id="297" r:id="rId21"/>
    <p:sldId id="298" r:id="rId22"/>
    <p:sldId id="299" r:id="rId23"/>
    <p:sldId id="302" r:id="rId24"/>
    <p:sldId id="303" r:id="rId25"/>
    <p:sldId id="265" r:id="rId26"/>
    <p:sldId id="304" r:id="rId27"/>
    <p:sldId id="279" r:id="rId28"/>
    <p:sldId id="280"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98C"/>
    <a:srgbClr val="FF9BDC"/>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tags" Target="../tags/tag6.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39"/>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81614" y="1548059"/>
            <a:ext cx="6336704" cy="579564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分子：本人单门课程下有有效回答（学生身份回答）的提问数和本人有效回答数相加，再乘以系统预设值。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00000"/>
              </a:lnSpc>
              <a:spcBef>
                <a:spcPts val="1000"/>
              </a:spcBef>
              <a:defRPr/>
            </a:pPr>
            <a:endParaRPr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91355" y="1571625"/>
            <a:ext cx="6946900" cy="2933065"/>
          </a:xfrm>
          <a:prstGeom prst="rect">
            <a:avLst/>
          </a:prstGeom>
          <a:noFill/>
        </p:spPr>
        <p:txBody>
          <a:bodyPr wrap="square">
            <a:sp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有安排见面课学习的同学请注意，每次见面课可能由一个或是多个视频组成，需要完成全部视频观看才能获得全部分数；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0769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153431"/>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235128" y="1325553"/>
            <a:ext cx="9851370" cy="506730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219456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6675"/>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7313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229995"/>
          </a:xfrm>
          <a:prstGeom prst="rect">
            <a:avLst/>
          </a:prstGeom>
        </p:spPr>
        <p:txBody>
          <a:bodyPr wrap="square">
            <a:spAutoFit/>
          </a:bodyPr>
          <a:lstStyle/>
          <a:p>
            <a:pPr>
              <a:spcAft>
                <a:spcPts val="0"/>
              </a:spcAft>
            </a:pP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Zhihuishu@</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学号后六位（</a:t>
            </a:r>
            <a:r>
              <a:rPr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若⼩于等于6位，则为全部学号</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ags/tag6.xml><?xml version="1.0" encoding="utf-8"?>
<p:tagLst xmlns:p="http://schemas.openxmlformats.org/presentationml/2006/main">
  <p:tag name="KSO_WM_UNIT_PLACING_PICTURE_USER_VIEWPORT" val="{&quot;height&quot;:13950,&quot;width&quot;:10800}"/>
</p:tagLst>
</file>

<file path=ppt/tags/tag7.xml><?xml version="1.0" encoding="utf-8"?>
<p:tagLst xmlns:p="http://schemas.openxmlformats.org/presentationml/2006/main">
  <p:tag name="COMMONDATA" val="eyJoZGlkIjoiYjYxYzJjNGJkNzMwMDk4NzU5YjZiMGIzMGUyMTYzZGYifQ=="/>
  <p:tag name="KSO_WPP_MARK_KEY" val="edbfe2f6-ff1e-48fe-bb0f-3a0ef7e0c032"/>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3044</Words>
  <Application>WPS 演示</Application>
  <PresentationFormat>宽屏</PresentationFormat>
  <Paragraphs>171</Paragraphs>
  <Slides>26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leo</cp:lastModifiedBy>
  <cp:revision>112</cp:revision>
  <dcterms:created xsi:type="dcterms:W3CDTF">2022-01-17T01:35:00Z</dcterms:created>
  <dcterms:modified xsi:type="dcterms:W3CDTF">2023-02-09T09:37:05Z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CAA9E42C55DF4D468C63687E2701FAB9</vt:lpwstr>
  </property>
</Properties>
</file>